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Brødtekst, niveau et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3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Brødtekst, niveau e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2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Brødtekst, niveau et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1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Brødtekst, niveau et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0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Brødtekst, niveau et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Brødtekst, niveau et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rødtekst, niveau et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85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Brødtekst, niveau et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" name="Lysbillednummer"/>
          <p:cNvSpPr txBox="1"/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" name="Title 1"/>
          <p:cNvSpPr txBox="1"/>
          <p:nvPr>
            <p:ph type="ctrTitle"/>
          </p:nvPr>
        </p:nvSpPr>
        <p:spPr>
          <a:xfrm>
            <a:off x="1301261" y="590062"/>
            <a:ext cx="5517824" cy="2838938"/>
          </a:xfrm>
          <a:prstGeom prst="rect">
            <a:avLst/>
          </a:prstGeom>
        </p:spPr>
        <p:txBody>
          <a:bodyPr/>
          <a:lstStyle>
            <a:lvl1pPr algn="l">
              <a:defRPr sz="5600">
                <a:solidFill>
                  <a:srgbClr val="FFFFFF"/>
                </a:solidFill>
              </a:defRPr>
            </a:lvl1pPr>
          </a:lstStyle>
          <a:p>
            <a:pPr/>
            <a:r>
              <a:t>EL-ladestandere i Ravnehusparken 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5642043" y="4698613"/>
            <a:ext cx="5088652" cy="1198121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Oplæg fra el-ladestander-gruppen: Jan (17), Ole(21), Kirsten (35) og Charlotte (10) </a:t>
            </a:r>
          </a:p>
        </p:txBody>
      </p:sp>
      <p:sp>
        <p:nvSpPr>
          <p:cNvPr id="97" name="Straight Connector 9"/>
          <p:cNvSpPr/>
          <p:nvPr/>
        </p:nvSpPr>
        <p:spPr>
          <a:xfrm flipH="1">
            <a:off x="1301262" y="3496321"/>
            <a:ext cx="1" cy="3352801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Baggrund for forslag:  </a:t>
            </a:r>
          </a:p>
        </p:txBody>
      </p:sp>
      <p:sp>
        <p:nvSpPr>
          <p:cNvPr id="100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40% af beboere har behov for el-ladestandere inden for de næste 2 år (ref. doodle fra efteråret 2021) 27 huse svarede ud af 35. </a:t>
            </a:r>
          </a:p>
          <a:p>
            <a:pPr/>
          </a:p>
          <a:p>
            <a:pPr/>
            <a:r>
              <a:t> Vi ønsker som furesø kommune at støtte op om den grønne omstilling og gradvis udfasning af fossile brændstoffer. </a:t>
            </a:r>
          </a:p>
          <a:p>
            <a:pPr/>
          </a:p>
          <a:p>
            <a:pPr/>
            <a:r>
              <a:t>Grundejerforeningen stod for kabel TV og fibernet etablering, dette ses som næste skridt i fælles infrastruktur.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Forslag til afstemning</a:t>
            </a:r>
          </a:p>
        </p:txBody>
      </p:sp>
      <p:sp>
        <p:nvSpPr>
          <p:cNvPr id="103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buSzTx/>
              <a:buNone/>
            </a:pPr>
            <a:r>
              <a:t>Ladestander Gruppen, en undergruppe under bestyrelsen, indstiller følgende forslag generalforsamlingens afstemning: </a:t>
            </a:r>
          </a:p>
          <a:p>
            <a:pPr>
              <a:lnSpc>
                <a:spcPct val="81000"/>
              </a:lnSpc>
            </a:pPr>
          </a:p>
          <a:p>
            <a:pPr>
              <a:lnSpc>
                <a:spcPct val="81000"/>
              </a:lnSpc>
              <a:defRPr b="1"/>
            </a:pPr>
            <a:r>
              <a:t>Forslag 1: </a:t>
            </a:r>
            <a:r>
              <a:rPr b="0"/>
              <a:t>Etablering af fælles el-ladestandere på vores 2 fælles parkeringspladser I 2022, således at bevillingen fra EU-midlerne på kr. 50.000, kan udnyttes. </a:t>
            </a:r>
            <a:endParaRPr b="0"/>
          </a:p>
          <a:p>
            <a:pPr>
              <a:lnSpc>
                <a:spcPct val="81000"/>
              </a:lnSpc>
              <a:defRPr b="1"/>
            </a:pPr>
            <a:r>
              <a:t>Forslag 2: </a:t>
            </a:r>
            <a:r>
              <a:rPr b="0"/>
              <a:t>Gradvis udrulning af fælles el-ladestandere på den ene af vores 2 fælles parkeringspladser I 2022, og den anden i 2023 således at bevillingen fra EU-midlerne på kr. 50.000 kan udnyttes </a:t>
            </a:r>
            <a:endParaRPr b="0"/>
          </a:p>
          <a:p>
            <a:pPr marL="0" indent="0">
              <a:lnSpc>
                <a:spcPct val="81000"/>
              </a:lnSpc>
              <a:buSzTx/>
              <a:buNone/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El-ladestander - Forslag 1: </a:t>
            </a:r>
          </a:p>
        </p:txBody>
      </p:sp>
      <p:sp>
        <p:nvSpPr>
          <p:cNvPr id="106" name="Content Placeholder 2"/>
          <p:cNvSpPr txBox="1"/>
          <p:nvPr>
            <p:ph type="body" idx="1"/>
          </p:nvPr>
        </p:nvSpPr>
        <p:spPr>
          <a:xfrm>
            <a:off x="838200" y="1690688"/>
            <a:ext cx="10515600" cy="435133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300"/>
            </a:pPr>
            <a:r>
              <a:t>Vi bibeholder puljeparkeringspladserne </a:t>
            </a:r>
          </a:p>
          <a:p>
            <a:pPr>
              <a:lnSpc>
                <a:spcPct val="72000"/>
              </a:lnSpc>
              <a:defRPr sz="2300"/>
            </a:pPr>
            <a:r>
              <a:t>Der sætte 2 standere op hver med 2 udtag:  </a:t>
            </a:r>
          </a:p>
          <a:p>
            <a:pPr lvl="1" marL="685800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t>1 på parkeringspladsen 9-20</a:t>
            </a:r>
          </a:p>
          <a:p>
            <a:pPr lvl="1" marL="685800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t>1 på parkeringspladsen 21-35</a:t>
            </a:r>
          </a:p>
          <a:p>
            <a:pPr>
              <a:lnSpc>
                <a:spcPct val="72000"/>
              </a:lnSpc>
              <a:defRPr sz="2300"/>
            </a:pPr>
            <a:r>
              <a:t>Man deles om ladepladserne efter “god ladeskik”, hvor man flytter sin bil når den er opladet. Fx. via en sms-gruppe eller mail-gruppe. </a:t>
            </a:r>
          </a:p>
          <a:p>
            <a:pPr>
              <a:lnSpc>
                <a:spcPct val="72000"/>
              </a:lnSpc>
              <a:defRPr sz="2300"/>
            </a:pPr>
            <a:r>
              <a:t>Tilskuddet på 50.000 er søgt og opnået I 2022 anvendes til at grave 2 el kabler ned ude fra ravnehusvej ned til ladestandere. (tilbud kommer fra Hareskov Electric) Der kan søges flere penge fra kommunen.  </a:t>
            </a:r>
          </a:p>
          <a:p>
            <a:pPr>
              <a:lnSpc>
                <a:spcPct val="72000"/>
              </a:lnSpc>
              <a:defRPr sz="2300"/>
            </a:pPr>
            <a:r>
              <a:t>Ladestandere bliver lejet (se forslag fra OK) og stander, pris, vedligehold betales ved at KWH pris på 2,-, bindingsperiode 2 år. </a:t>
            </a:r>
          </a:p>
          <a:p>
            <a:pPr>
              <a:lnSpc>
                <a:spcPct val="72000"/>
              </a:lnSpc>
              <a:defRPr sz="2300"/>
            </a:pPr>
            <a:r>
              <a:t>Pris for grundejerforeningen: Hareskov electric pris -50.000 = ca. 30.000</a:t>
            </a:r>
          </a:p>
          <a:p>
            <a:pPr>
              <a:lnSpc>
                <a:spcPct val="72000"/>
              </a:lnSpc>
              <a:defRPr sz="2300"/>
            </a:pPr>
            <a:r>
              <a:t>Det betales over ??? Grundejerforeningssbidrag øges over 2 år.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El-ladestander - Forslag 2- gradvis udrulning: </a:t>
            </a:r>
          </a:p>
        </p:txBody>
      </p:sp>
      <p:sp>
        <p:nvSpPr>
          <p:cNvPr id="109" name="Content Placeholder 2"/>
          <p:cNvSpPr txBox="1"/>
          <p:nvPr>
            <p:ph type="body" idx="1"/>
          </p:nvPr>
        </p:nvSpPr>
        <p:spPr>
          <a:xfrm>
            <a:off x="838200" y="1690688"/>
            <a:ext cx="10515600" cy="435133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300"/>
            </a:pPr>
            <a:r>
              <a:t>Vi bibeholder puljeparkeringspladserne </a:t>
            </a:r>
          </a:p>
          <a:p>
            <a:pPr>
              <a:lnSpc>
                <a:spcPct val="72000"/>
              </a:lnSpc>
              <a:defRPr sz="2300"/>
            </a:pPr>
            <a:r>
              <a:t>Der sætte 1 standere op hver med 2 udtag I 2022:  </a:t>
            </a:r>
          </a:p>
          <a:p>
            <a:pPr lvl="1" marL="685800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t>1 på parkeringspladsen 9-20</a:t>
            </a:r>
          </a:p>
          <a:p>
            <a:pPr lvl="1" marL="685800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t>Der sættes 1 stander op hver med 2 udtag I 2023 </a:t>
            </a:r>
          </a:p>
          <a:p>
            <a:pPr>
              <a:lnSpc>
                <a:spcPct val="72000"/>
              </a:lnSpc>
              <a:defRPr sz="2300"/>
            </a:pPr>
            <a:r>
              <a:t>Man deles om ladepladserne efter “god ladeskik”, hvor man flytter sin bil når den er opladet. Fx. via en sms-gruppe eller mail-gruppe. </a:t>
            </a:r>
          </a:p>
          <a:p>
            <a:pPr>
              <a:lnSpc>
                <a:spcPct val="72000"/>
              </a:lnSpc>
              <a:defRPr sz="2300"/>
            </a:pPr>
            <a:r>
              <a:t>Tilskuddet på 50.000 er søgt og opnået I 2022 anvendes til at grave 1 kabel ned fra ravnehusvej ned til ladestandere. (1 kabel tilbud kommer fra Hareskov Electric) Der kan søges flere penge fra kommunen.  </a:t>
            </a:r>
          </a:p>
          <a:p>
            <a:pPr>
              <a:lnSpc>
                <a:spcPct val="72000"/>
              </a:lnSpc>
              <a:defRPr sz="2300"/>
            </a:pPr>
            <a:r>
              <a:t>Ladestandere bliver lejet (se forslag fra OK) og stander, pris, vedligehold betales ved at KWH pris på 2,-, bindingsperiode 2 år. </a:t>
            </a:r>
          </a:p>
          <a:p>
            <a:pPr>
              <a:lnSpc>
                <a:spcPct val="72000"/>
              </a:lnSpc>
              <a:defRPr sz="2300"/>
            </a:pPr>
            <a:r>
              <a:t>Pris for grundejerforeningen: Hareskov electric pris -50.000 = ca. 30.000</a:t>
            </a:r>
          </a:p>
          <a:p>
            <a:pPr>
              <a:lnSpc>
                <a:spcPct val="72000"/>
              </a:lnSpc>
              <a:defRPr sz="2300"/>
            </a:pPr>
            <a:r>
              <a:t>Det betales over ??? Grundejerforeningssbidrag øges over 2 år.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Løsningen med private elladestandere.  </a:t>
            </a:r>
          </a:p>
        </p:txBody>
      </p:sp>
      <p:sp>
        <p:nvSpPr>
          <p:cNvPr id="112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772"/>
            </a:pPr>
            <a:r>
              <a:t>Løsningen er diskuteret i Gruppen og bliver ikke anbefalet pga. 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-"/>
              <a:defRPr sz="2772"/>
            </a:pPr>
            <a:r>
              <a:t>Kræver at vi opløser pulje-parkeringspladser og får faste p-pladser 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-"/>
              <a:defRPr sz="2772"/>
            </a:pPr>
            <a:r>
              <a:t>På de faste pladser vil der komme en ladestander pr. plads af forskellig udseende/farve størrelse. De lyser og blinker og kan forårsage gene. 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-"/>
              <a:defRPr sz="2772"/>
            </a:pPr>
            <a:r>
              <a:t>Den enkelte boligejer skal selv sørge for strømkabel fra egen sikringsgruppe I entré til parkeringsplads (forskellig afstand/pris)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-"/>
              <a:defRPr sz="2772"/>
            </a:pPr>
            <a:r>
              <a:t>Usandsynligt, men ukendt om der er el/KWH nok til alle 35 ejendommes forbrug af el.   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-"/>
              <a:defRPr sz="2772"/>
            </a:pPr>
            <a:r>
              <a:t>Biler lades ikke hele tiden, og ordningen i byer fx. københavn beror på at man deles om ladepunkterne.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Baggrund for forslag 1 og 2: </a:t>
            </a:r>
          </a:p>
        </p:txBody>
      </p:sp>
      <p:sp>
        <p:nvSpPr>
          <p:cNvPr id="115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buSzTx/>
              <a:buNone/>
              <a:defRPr u="sng"/>
            </a:pPr>
            <a:r>
              <a:t>Eje løsning af ladestandere: </a:t>
            </a:r>
          </a:p>
          <a:p>
            <a:pPr marL="0" indent="0">
              <a:lnSpc>
                <a:spcPct val="81000"/>
              </a:lnSpc>
              <a:buSzTx/>
              <a:buNone/>
            </a:pPr>
            <a:r>
              <a:t>30.000 pr stander, disse skal forsikres, hvad hvis nogen kører ind I dem?, skal grundejerforeningen skal eje dem? -&gt; denne løsning er ikke valgt. </a:t>
            </a:r>
          </a:p>
          <a:p>
            <a:pPr marL="0" indent="0">
              <a:lnSpc>
                <a:spcPct val="81000"/>
              </a:lnSpc>
              <a:buSzTx/>
              <a:buNone/>
            </a:pPr>
          </a:p>
          <a:p>
            <a:pPr marL="0" indent="0">
              <a:lnSpc>
                <a:spcPct val="81000"/>
              </a:lnSpc>
              <a:buSzTx/>
              <a:buNone/>
              <a:defRPr u="sng"/>
            </a:pPr>
            <a:r>
              <a:t>Leje-løsning af ladestandere</a:t>
            </a:r>
            <a:r>
              <a:rPr u="none"/>
              <a:t>: </a:t>
            </a:r>
            <a:endParaRPr u="none"/>
          </a:p>
          <a:p>
            <a:pPr marL="0" indent="0">
              <a:lnSpc>
                <a:spcPct val="81000"/>
              </a:lnSpc>
              <a:buSzTx/>
              <a:buNone/>
            </a:pPr>
            <a:r>
              <a:t>Flexibilitet, lidt dyrere KwH 2,- kr. Men det dækker vedligehold af standere, forskiring, service, leverings og idriftsættelse, teknisk support, kundehåndtering, tilslutningsafgift. Ladebrikker og app. Bindingsperiode 2 år, hvor der kan så kan skiftes udbyder.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Brød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9" name="ladestander1.jpg" descr="ladestander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194" y="357485"/>
            <a:ext cx="51435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ladestander2.jpg" descr="ladestander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1424" y="357485"/>
            <a:ext cx="51435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